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58" r:id="rId20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30" autoAdjust="0"/>
  </p:normalViewPr>
  <p:slideViewPr>
    <p:cSldViewPr snapToGrid="0" snapToObjects="1">
      <p:cViewPr varScale="1">
        <p:scale>
          <a:sx n="87" d="100"/>
          <a:sy n="87" d="100"/>
        </p:scale>
        <p:origin x="11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5/24/2016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5/24/2016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Nämn att video byten sker genom AMS 5. Eventuellt en </a:t>
            </a:r>
            <a:r>
              <a:rPr lang="sv-SE" sz="1200" dirty="0" err="1" smtClean="0">
                <a:latin typeface="Georgia"/>
                <a:cs typeface="Georgia"/>
              </a:rPr>
              <a:t>representering</a:t>
            </a:r>
            <a:r>
              <a:rPr lang="sv-SE" sz="1200" dirty="0" smtClean="0">
                <a:latin typeface="Georgia"/>
                <a:cs typeface="Georgia"/>
              </a:rPr>
              <a:t> av det om nödvändigt.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33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Relationship Id="rId6" Type="http://schemas.openxmlformats.org/officeDocument/2006/relationships/comments" Target="../comments/comment2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Funktionalitet, precision, begränsningar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6" y="2028825"/>
            <a:ext cx="39814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Göra om latitud &amp; longitud till x- och y-koordinater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Bygger på att titta varje objekts verkliga relativa position och flytta i enlighet mot andra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Startar i mitten och bygger sig utåt</a:t>
            </a: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26111" r="34630" b="31806"/>
          <a:stretch/>
        </p:blipFill>
        <p:spPr>
          <a:xfrm>
            <a:off x="27678" y="2219323"/>
            <a:ext cx="2729526" cy="2676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0" t="26389" r="34376" b="32222"/>
          <a:stretch/>
        </p:blipFill>
        <p:spPr>
          <a:xfrm>
            <a:off x="2968896" y="2199088"/>
            <a:ext cx="2811250" cy="2676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2" t="26251" r="34792" b="32360"/>
          <a:stretch/>
        </p:blipFill>
        <p:spPr>
          <a:xfrm>
            <a:off x="5991838" y="2199088"/>
            <a:ext cx="2771701" cy="271699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757204" y="3417685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ight Arrow 12"/>
          <p:cNvSpPr/>
          <p:nvPr/>
        </p:nvSpPr>
        <p:spPr>
          <a:xfrm>
            <a:off x="5780146" y="3417685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685076" y="5057775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Börjar i mitten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64349" y="5057775"/>
            <a:ext cx="217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mot varandra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2093" y="5038725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4" y="3057301"/>
            <a:ext cx="2131254" cy="2028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68" y="3057301"/>
            <a:ext cx="2134622" cy="2031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80" y="3069203"/>
            <a:ext cx="2131254" cy="20285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5841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Med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363" y="2124075"/>
            <a:ext cx="688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/>
                <a:cs typeface="Georgia"/>
              </a:rPr>
              <a:t>Testning av algoritmen med mindre än 10 objekt</a:t>
            </a:r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4487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Utan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Googlemap</a:t>
            </a:r>
            <a:r>
              <a:rPr lang="sv-SE" sz="2000" dirty="0" smtClean="0">
                <a:latin typeface="Georgia"/>
                <a:cs typeface="Georgia"/>
              </a:rPr>
              <a:t> bild med punkter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593363" y="2124075"/>
            <a:ext cx="688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/>
                <a:cs typeface="Georgia"/>
              </a:rPr>
              <a:t>Testning av algoritmen med fler än 10 objekt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98" y="2649665"/>
            <a:ext cx="2534163" cy="2740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0" y="2649665"/>
            <a:ext cx="2534163" cy="27400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3731" y="5389764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Med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7730" y="5389764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Utan </a:t>
            </a:r>
            <a:r>
              <a:rPr lang="sv-SE" sz="2000" dirty="0" err="1" smtClean="0"/>
              <a:t>Equireqtangular</a:t>
            </a:r>
            <a:r>
              <a:rPr lang="sv-SE" sz="2000" dirty="0" smtClean="0"/>
              <a:t> formeln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547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framtida arbeten samt utökat arbete</a:t>
            </a:r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6000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Integrering med 360 kameror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Användning under möten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Potentiella </a:t>
            </a:r>
            <a:r>
              <a:rPr lang="sv-SE" sz="2400" dirty="0" err="1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 idéer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Förutse videos man kommer se på </a:t>
            </a:r>
            <a:r>
              <a:rPr lang="sv-SE" sz="2400" dirty="0" smtClean="0">
                <a:latin typeface="Georgia"/>
                <a:cs typeface="Georgia"/>
              </a:rPr>
              <a:t>Youtube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HTTP-adaptive Streaming och </a:t>
            </a:r>
            <a:r>
              <a:rPr lang="sv-SE" dirty="0" err="1" smtClean="0"/>
              <a:t>Prefetching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97" y="1961002"/>
            <a:ext cx="4634851" cy="4067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1830355"/>
            <a:ext cx="3042833" cy="193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4002902"/>
            <a:ext cx="3144241" cy="202584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812943" y="3767768"/>
            <a:ext cx="352540" cy="235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7754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arbete har bidragit med en </a:t>
            </a:r>
            <a:r>
              <a:rPr lang="sv-SE" sz="2400" dirty="0" err="1" smtClean="0">
                <a:latin typeface="Georgia"/>
                <a:cs typeface="Georgia"/>
              </a:rPr>
              <a:t>command</a:t>
            </a:r>
            <a:r>
              <a:rPr lang="sv-SE" sz="2400" dirty="0" smtClean="0">
                <a:latin typeface="Georgia"/>
                <a:cs typeface="Georgia"/>
              </a:rPr>
              <a:t>-and-</a:t>
            </a:r>
            <a:r>
              <a:rPr lang="sv-SE" sz="2400" dirty="0" err="1" smtClean="0">
                <a:latin typeface="Georgia"/>
                <a:cs typeface="Georgia"/>
              </a:rPr>
              <a:t>control</a:t>
            </a:r>
            <a:r>
              <a:rPr lang="sv-SE" sz="2400" dirty="0" smtClean="0">
                <a:latin typeface="Georgia"/>
                <a:cs typeface="Georgia"/>
              </a:rPr>
              <a:t> center interface för interaktive video </a:t>
            </a:r>
            <a:r>
              <a:rPr lang="sv-SE" sz="2400" dirty="0" err="1" smtClean="0">
                <a:latin typeface="Georgia"/>
                <a:cs typeface="Georgia"/>
              </a:rPr>
              <a:t>strömmning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Interfacen </a:t>
            </a:r>
            <a:r>
              <a:rPr lang="sv-SE" sz="2400" dirty="0" smtClean="0">
                <a:latin typeface="Georgia"/>
                <a:cs typeface="Georgia"/>
              </a:rPr>
              <a:t>kan acceptera godtyckligt många objekt och placera ut dem själv automatiskt </a:t>
            </a:r>
            <a:r>
              <a:rPr lang="sv-SE" sz="2400" dirty="0" smtClean="0">
                <a:latin typeface="Georgia"/>
                <a:cs typeface="Georgia"/>
              </a:rPr>
              <a:t>med en </a:t>
            </a:r>
            <a:r>
              <a:rPr lang="sv-SE" sz="2400" dirty="0" smtClean="0">
                <a:latin typeface="Georgia"/>
                <a:cs typeface="Georgia"/>
              </a:rPr>
              <a:t>precision som medför att relativitet behålls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framtida arbeten kommer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 smtClean="0">
                <a:latin typeface="Georgia"/>
                <a:cs typeface="Georgia"/>
              </a:rPr>
              <a:t> med HAS bli implementerad för att ge 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Varje dag ses miljontals olika video 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 smtClean="0"/>
              <a:t>Tänk om man kunde interagera och byta mellan video strömmar på 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417364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katastrof 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345188" y="1826131"/>
            <a:ext cx="2628236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v-SE" dirty="0" smtClean="0"/>
              <a:t>Ge möjligheten för en användare att byta vy på begäran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Representation, funktionalitet, server integration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Koncept interface för </a:t>
            </a:r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 objekt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 information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30506" y="2126255"/>
            <a:ext cx="609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Möjliggör hämtning av videos via HTTP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Apache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Användes för att kunna utnyttja möjligheten att ladda ner </a:t>
            </a:r>
            <a:r>
              <a:rPr lang="sv-SE" sz="2400" dirty="0" err="1">
                <a:latin typeface="Georgia"/>
                <a:cs typeface="Georgia"/>
              </a:rPr>
              <a:t>chunks</a:t>
            </a:r>
            <a:r>
              <a:rPr lang="sv-SE" sz="2400" dirty="0">
                <a:latin typeface="Georgia"/>
                <a:cs typeface="Georgia"/>
              </a:rPr>
              <a:t> från </a:t>
            </a:r>
            <a:r>
              <a:rPr lang="sv-SE" sz="2400" dirty="0" err="1">
                <a:latin typeface="Georgia"/>
                <a:cs typeface="Georgia"/>
              </a:rPr>
              <a:t>cachen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076" y="5221995"/>
            <a:ext cx="7496963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8507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65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2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423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3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880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4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338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5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796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6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253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7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711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8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692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9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6269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r>
              <a:rPr lang="sv-SE" spc="-300" dirty="0">
                <a:solidFill>
                  <a:schemeClr val="tx1"/>
                </a:solidFill>
              </a:rPr>
              <a:t>0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084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11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42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12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000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13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457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14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0915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15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373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16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30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288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87462" y="5221340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18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193" y="5618928"/>
            <a:ext cx="4803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En hel video indelade i </a:t>
            </a:r>
            <a:r>
              <a:rPr lang="sv-SE" sz="2000" dirty="0" err="1" smtClean="0">
                <a:latin typeface="Georgia"/>
                <a:cs typeface="Georgia"/>
              </a:rPr>
              <a:t>chunks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30" name="Right Brace 29"/>
          <p:cNvSpPr/>
          <p:nvPr/>
        </p:nvSpPr>
        <p:spPr>
          <a:xfrm rot="16200000">
            <a:off x="6659269" y="4860757"/>
            <a:ext cx="283504" cy="3945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TextBox 30"/>
          <p:cNvSpPr txBox="1"/>
          <p:nvPr/>
        </p:nvSpPr>
        <p:spPr>
          <a:xfrm>
            <a:off x="6011865" y="4526895"/>
            <a:ext cx="15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Georgia"/>
                <a:cs typeface="Georgia"/>
              </a:rPr>
              <a:t>4 sekunder</a:t>
            </a:r>
            <a:endParaRPr lang="sv-SE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Resultat och test fall för </a:t>
            </a:r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2016-05-24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75" y="2052081"/>
            <a:ext cx="4573849" cy="2753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7399" y="5027644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Medelvärde: 137 millisekunder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449</Words>
  <Application>Microsoft Office PowerPoint</Application>
  <PresentationFormat>On-screen Show (4:3)</PresentationFormat>
  <Paragraphs>142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Georgia</vt:lpstr>
      <vt:lpstr>Office-tema</vt:lpstr>
      <vt:lpstr>Geo-based media player</vt:lpstr>
      <vt:lpstr>Varje dag ses miljontals olika video strömmar</vt:lpstr>
      <vt:lpstr>Tänk om man kunde interagera och byta mellan video strömmar på begäran</vt:lpstr>
      <vt:lpstr>Ge möjligheten för en användare att byta vy på begäran</vt:lpstr>
      <vt:lpstr>Command-and-control center interface</vt:lpstr>
      <vt:lpstr>Koncept interface för Command-and-control center </vt:lpstr>
      <vt:lpstr>Adobe Media Server</vt:lpstr>
      <vt:lpstr>Resultat och test fall för command-and-control center</vt:lpstr>
      <vt:lpstr>Konsistens med videobytning</vt:lpstr>
      <vt:lpstr>Geographical placement algorithm</vt:lpstr>
      <vt:lpstr>Algoritmens idé och funktion</vt:lpstr>
      <vt:lpstr>Algoritmens idé och funktion</vt:lpstr>
      <vt:lpstr>Resultat av algoritmen</vt:lpstr>
      <vt:lpstr>Resultat av algoritmen</vt:lpstr>
      <vt:lpstr>Diskussion och slutsats</vt:lpstr>
      <vt:lpstr>Diskussion</vt:lpstr>
      <vt:lpstr>HTTP-adaptive Streaming och Prefetching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 Sjölund</cp:lastModifiedBy>
  <cp:revision>52</cp:revision>
  <dcterms:created xsi:type="dcterms:W3CDTF">2016-05-23T11:16:50Z</dcterms:created>
  <dcterms:modified xsi:type="dcterms:W3CDTF">2016-05-24T10:54:55Z</dcterms:modified>
</cp:coreProperties>
</file>